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3" r:id="rId3"/>
    <p:sldId id="264" r:id="rId4"/>
    <p:sldId id="258" r:id="rId5"/>
    <p:sldId id="259" r:id="rId6"/>
    <p:sldId id="261" r:id="rId7"/>
    <p:sldId id="260" r:id="rId8"/>
    <p:sldId id="269" r:id="rId9"/>
    <p:sldId id="270" r:id="rId10"/>
    <p:sldId id="271" r:id="rId11"/>
    <p:sldId id="272" r:id="rId12"/>
    <p:sldId id="265" r:id="rId13"/>
    <p:sldId id="263" r:id="rId14"/>
    <p:sldId id="266" r:id="rId15"/>
    <p:sldId id="267" r:id="rId16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397" autoAdjust="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8DDC7-2666-4721-B9DA-E29A29CE3FB8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F91EA-92B3-4737-88BE-B0D775B464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5027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Давайте вспомним, на какие вопросы отвечает имя прилагательное?</a:t>
            </a:r>
            <a:endParaRPr lang="lv-LV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Что обозначает имя прилагательное?</a:t>
            </a:r>
            <a:endParaRPr lang="lv-LV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Ребята, как вы думаете, связано имя прилагательное с именем существительным? (Да, связано.)</a:t>
            </a:r>
            <a:endParaRPr lang="lv-LV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F91EA-92B3-4737-88BE-B0D775B46451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8615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Сообщение темы урока</a:t>
            </a:r>
            <a:r>
              <a:rPr lang="ru-RU" sz="120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lv-LV" sz="1200" i="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Сегодня мы узнаем, как связаны имена прилагательные с именем существительным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lv-LV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endParaRPr lang="lv-LV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F91EA-92B3-4737-88BE-B0D775B46451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31246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Ребята, давайте в этих словосочетаниях, определим какое слово является главным, а какое зависимым? Главными словами в словосочетаниях являются существительные, а зависимыми – прилагательные. Прилагательные поясняют, уточняют существительное.</a:t>
            </a:r>
            <a:endParaRPr lang="en-US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F91EA-92B3-4737-88BE-B0D775B46451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451483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Ребята, давайте в этих словосочетаниях, определим род и число слова - имени существительного.</a:t>
            </a:r>
            <a:endParaRPr lang="lv-LV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(Первое словосочетание разбирается устно, коллективно, под руководством учителя.)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r>
              <a:rPr lang="ru-RU" sz="1200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Гороховый суп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- сущ. – </a:t>
            </a:r>
            <a:r>
              <a:rPr lang="ru-RU" sz="1200" kern="1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суп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м.р., ед. ч. А в каком роде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числе прилагательное </a:t>
            </a:r>
            <a:r>
              <a:rPr lang="ru-RU" sz="1200" i="1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гороховый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? Как определить?</a:t>
            </a:r>
            <a:endParaRPr lang="en-US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Зависимое слово – прилагательное будет стоять в том же роде и  числе, что и сущ. к которому оно относится.</a:t>
            </a:r>
            <a:endParaRPr lang="lv-LV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F91EA-92B3-4737-88BE-B0D775B46451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03195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Ребята, сейчас мы будем записывать словосочетания: прил. + сущ.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Проверка записи на доске и в тетрадях. </a:t>
            </a:r>
            <a:endParaRPr lang="en-US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Четыре</a:t>
            </a:r>
            <a:r>
              <a:rPr lang="ru-RU" sz="4000" kern="1200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4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ученика у доски разбирают словосочетания</a:t>
            </a:r>
            <a:r>
              <a:rPr lang="en-US" sz="4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ru-RU" sz="40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Остальные разбирают  последнее словосочетание в тетрадях. </a:t>
            </a:r>
            <a:endParaRPr lang="lv-LV" sz="40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F91EA-92B3-4737-88BE-B0D775B46451}" type="slidenum">
              <a:rPr lang="lv-LV" smtClean="0"/>
              <a:t>7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7091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 теперь поиграем в игру “Угадай </a:t>
            </a:r>
            <a:r>
              <a:rPr lang="az-Cyrl-AZ" sz="1200" b="0" i="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животное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по его признакам”.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Ребёнок берёт картинку с изображением животного и описывает его прилагательными, а остальные попробуют </a:t>
            </a:r>
            <a:r>
              <a:rPr lang="ru-RU" sz="1200" kern="12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отгадать название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lv-LV" sz="12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F91EA-92B3-4737-88BE-B0D775B46451}" type="slidenum">
              <a:rPr lang="lv-LV" smtClean="0"/>
              <a:t>12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99281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8801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47934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013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0281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712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19253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98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26205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346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20069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57454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lv-LV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lv-LV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D1FDF-ED9E-4A72-A09F-4EFAE8EE8655}" type="datetimeFigureOut">
              <a:rPr lang="lv-LV" smtClean="0"/>
              <a:t>30.03.2021</a:t>
            </a:fld>
            <a:endParaRPr lang="lv-LV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BE526-AD60-47A7-A0F1-89EFFFE705F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2518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6394722"/>
          </a:xfrm>
        </p:spPr>
        <p:txBody>
          <a:bodyPr>
            <a:noAutofit/>
          </a:bodyPr>
          <a:lstStyle/>
          <a:p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Гороховый суп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Злая собака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Красивое растение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Прекрасная картина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Теплое молоко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пальто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6000" dirty="0"/>
          </a:p>
        </p:txBody>
      </p:sp>
    </p:spTree>
    <p:extLst>
      <p:ext uri="{BB962C8B-B14F-4D97-AF65-F5344CB8AC3E}">
        <p14:creationId xmlns:p14="http://schemas.microsoft.com/office/powerpoint/2010/main" val="1469258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Теплое молоко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сущ. –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молоко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ср.р., ед.ч. </a:t>
            </a:r>
            <a:endParaRPr lang="lv-LV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09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пальто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сущ. –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м.р., ед.ч. </a:t>
            </a:r>
            <a:endParaRPr lang="lv-LV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464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72816"/>
            <a:ext cx="8229600" cy="2232248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“Угадай животное по его признакам”.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792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какой части речи мы сегодня говорили?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какой целью употребляются в речи прилагательные?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какой частью речи связаны прилагательные?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прилагательные связаны с существительными?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954000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я узнал…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1996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Спасибо за внимание картинк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5060"/>
            <a:ext cx="9144581" cy="690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93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4968551"/>
          </a:xfrm>
        </p:spPr>
        <p:txBody>
          <a:bodyPr>
            <a:normAutofit/>
          </a:bodyPr>
          <a:lstStyle/>
          <a:p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Связь имен прилагательных с именем существительным</a:t>
            </a:r>
            <a:endParaRPr lang="lv-LV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5517232"/>
            <a:ext cx="3456384" cy="86409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</a:t>
            </a:r>
          </a:p>
        </p:txBody>
      </p:sp>
    </p:spTree>
    <p:extLst>
      <p:ext uri="{BB962C8B-B14F-4D97-AF65-F5344CB8AC3E}">
        <p14:creationId xmlns:p14="http://schemas.microsoft.com/office/powerpoint/2010/main" val="31212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9472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Изучать связь имени прилагательного с именем существительным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словосочетаниях.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Определять, какое слово  в словосочетаниях является главным, а какое зависимым.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Определять род и число имени существительного.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7133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6322714"/>
          </a:xfrm>
        </p:spPr>
        <p:txBody>
          <a:bodyPr>
            <a:normAutofit/>
          </a:bodyPr>
          <a:lstStyle/>
          <a:p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Гороховый суп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Злая собака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Красивое растение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Прекрасная картина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Теплое молоко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пальто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6600" dirty="0"/>
          </a:p>
        </p:txBody>
      </p:sp>
    </p:spTree>
    <p:extLst>
      <p:ext uri="{BB962C8B-B14F-4D97-AF65-F5344CB8AC3E}">
        <p14:creationId xmlns:p14="http://schemas.microsoft.com/office/powerpoint/2010/main" val="371324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2448272"/>
          </a:xfrm>
        </p:spPr>
        <p:txBody>
          <a:bodyPr>
            <a:normAutofit/>
          </a:bodyPr>
          <a:lstStyle/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Гороховый суп</a:t>
            </a:r>
            <a:endParaRPr lang="lv-LV" sz="8000" dirty="0"/>
          </a:p>
        </p:txBody>
      </p:sp>
    </p:spTree>
    <p:extLst>
      <p:ext uri="{BB962C8B-B14F-4D97-AF65-F5344CB8AC3E}">
        <p14:creationId xmlns:p14="http://schemas.microsoft.com/office/powerpoint/2010/main" val="2147422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Гороховый суп </a:t>
            </a:r>
            <a:endParaRPr lang="lv-LV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сущ. –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м.р., ед.ч. </a:t>
            </a:r>
            <a:endParaRPr lang="lv-LV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l"/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Злая собака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Красивое растение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Прекрасная картина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Теплое молоко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Новое пальто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7200" dirty="0"/>
          </a:p>
        </p:txBody>
      </p:sp>
    </p:spTree>
    <p:extLst>
      <p:ext uri="{BB962C8B-B14F-4D97-AF65-F5344CB8AC3E}">
        <p14:creationId xmlns:p14="http://schemas.microsoft.com/office/powerpoint/2010/main" val="2500642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Красивое растение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352928" cy="1752600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сущ. –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растение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ср.р., ед.ч. </a:t>
            </a:r>
            <a:endParaRPr lang="lv-LV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29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56793"/>
            <a:ext cx="8928992" cy="2043658"/>
          </a:xfrm>
        </p:spPr>
        <p:txBody>
          <a:bodyPr>
            <a:noAutofit/>
          </a:bodyPr>
          <a:lstStyle/>
          <a:p>
            <a:r>
              <a:rPr lang="ru-RU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Прекрасная картина</a:t>
            </a:r>
            <a:r>
              <a:rPr 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272808" cy="1752600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сущ. –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картина</a:t>
            </a:r>
            <a:r>
              <a:rPr 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ж.р., ед.ч. </a:t>
            </a:r>
            <a:endParaRPr lang="lv-LV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1450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456</Words>
  <Application>Microsoft Office PowerPoint</Application>
  <PresentationFormat>On-screen Show (4:3)</PresentationFormat>
  <Paragraphs>39</Paragraphs>
  <Slides>15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Гороховый суп. Злая собака. Красивое растение. Прекрасная картина. Теплое молоко. Новое пальто.</vt:lpstr>
      <vt:lpstr>Связь имен прилагательных с именем существительным</vt:lpstr>
      <vt:lpstr>Изучать связь имени прилагательного с именем существительным в словосочетаниях.   Определять, какое слово  в словосочетаниях является главным, а какое зависимым.  Определять род и число имени существительного. </vt:lpstr>
      <vt:lpstr>Гороховый суп. Злая собака. Красивое растение. Прекрасная картина. Теплое молоко. Новое пальто.</vt:lpstr>
      <vt:lpstr>Гороховый суп</vt:lpstr>
      <vt:lpstr>Гороховый суп </vt:lpstr>
      <vt:lpstr>Злая собака. Красивое растение. Прекрасная картина. Теплое молоко. Новое пальто.</vt:lpstr>
      <vt:lpstr>Красивое растение.</vt:lpstr>
      <vt:lpstr>Прекрасная картина.</vt:lpstr>
      <vt:lpstr>Теплое молоко.</vt:lpstr>
      <vt:lpstr>Новое пальто.</vt:lpstr>
      <vt:lpstr>“Угадай животное по его признакам”.</vt:lpstr>
      <vt:lpstr>О какой части речи мы сегодня говорили? С какой целью употребляются в речи прилагательные? С какой частью речи связаны прилагательные? Как прилагательные связаны с существительными?</vt:lpstr>
      <vt:lpstr>Сегодня я узнал…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Гороховый суп, злая собака, красивое растение, прекрасная картина, теплое молоко, новое пальто.</dc:title>
  <dc:creator>Irina</dc:creator>
  <cp:lastModifiedBy>Nataļja Sitņika</cp:lastModifiedBy>
  <cp:revision>12</cp:revision>
  <dcterms:created xsi:type="dcterms:W3CDTF">2020-01-27T20:30:39Z</dcterms:created>
  <dcterms:modified xsi:type="dcterms:W3CDTF">2021-03-30T12:21:23Z</dcterms:modified>
</cp:coreProperties>
</file>