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90" r:id="rId2"/>
    <p:sldId id="257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89" r:id="rId18"/>
    <p:sldId id="276" r:id="rId19"/>
    <p:sldId id="277" r:id="rId20"/>
    <p:sldId id="278" r:id="rId21"/>
    <p:sldId id="279" r:id="rId22"/>
    <p:sldId id="280" r:id="rId23"/>
    <p:sldId id="281" r:id="rId24"/>
    <p:sldId id="284" r:id="rId25"/>
    <p:sldId id="285" r:id="rId26"/>
    <p:sldId id="286" r:id="rId27"/>
    <p:sldId id="288" r:id="rId28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637" autoAdjust="0"/>
  </p:normalViewPr>
  <p:slideViewPr>
    <p:cSldViewPr>
      <p:cViewPr varScale="1">
        <p:scale>
          <a:sx n="66" d="100"/>
          <a:sy n="66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28C45-620F-4C44-84CA-BFB171AF6BEF}" type="datetimeFigureOut">
              <a:rPr lang="lv-LV" smtClean="0"/>
              <a:t>30.03.2021</a:t>
            </a:fld>
            <a:endParaRPr lang="lv-LV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v-LV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B87CE4-E693-4546-A2C7-0CFEE54FAED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21830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noProof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Вопросы</a:t>
            </a:r>
            <a:r>
              <a:rPr lang="ru-RU" sz="1200" kern="1200" baseline="0" noProof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по тексту</a:t>
            </a:r>
            <a:endParaRPr lang="lv-LV" sz="12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87CE4-E693-4546-A2C7-0CFEE54FAED5}" type="slidenum">
              <a:rPr lang="lv-LV" smtClean="0"/>
              <a:t>10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416035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А теперь посмотрим мультфильмы о этих героях</a:t>
            </a:r>
          </a:p>
          <a:p>
            <a:r>
              <a:rPr lang="ru-RU" dirty="0"/>
              <a:t>7.20</a:t>
            </a:r>
            <a:r>
              <a:rPr lang="ru-RU" baseline="0" dirty="0"/>
              <a:t> – середина сосиски</a:t>
            </a:r>
          </a:p>
          <a:p>
            <a:r>
              <a:rPr lang="ru-RU" dirty="0"/>
              <a:t>15.19 – хорошо спрятанная котлета </a:t>
            </a:r>
            <a:endParaRPr lang="lv-LV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87CE4-E693-4546-A2C7-0CFEE54FAED5}" type="slidenum">
              <a:rPr lang="lv-LV" smtClean="0"/>
              <a:t>25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776713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Давайте вспомним</a:t>
            </a:r>
            <a:r>
              <a:rPr lang="ru-RU" baseline="0" dirty="0"/>
              <a:t>, какие у нас были цели урока, и выполнили мы их или нет.</a:t>
            </a:r>
            <a:endParaRPr lang="lv-LV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87CE4-E693-4546-A2C7-0CFEE54FAED5}" type="slidenum">
              <a:rPr lang="lv-LV" smtClean="0"/>
              <a:t>26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16455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они собирались позавтракать.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87CE4-E693-4546-A2C7-0CFEE54FAED5}" type="slidenum">
              <a:rPr lang="lv-LV" smtClean="0"/>
              <a:t>11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3848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Быстрая встреча носов, их удивление.</a:t>
            </a:r>
            <a:endParaRPr lang="lv-LV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87CE4-E693-4546-A2C7-0CFEE54FAED5}" type="slidenum">
              <a:rPr lang="lv-LV" smtClean="0"/>
              <a:t>13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06211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сосиску съели и никаких других мест у неё не осталось.  </a:t>
            </a:r>
            <a:endParaRPr lang="lv-LV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87CE4-E693-4546-A2C7-0CFEE54FAED5}" type="slidenum">
              <a:rPr lang="lv-LV" smtClean="0"/>
              <a:t>15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764938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noProof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Ребята, понравился вам рассказ « Середина сосиски»?. Хотите ещё узнать одну историю? Тогда вперёд! Читаем дальше.</a:t>
            </a:r>
          </a:p>
          <a:p>
            <a:endParaRPr lang="lv-LV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87CE4-E693-4546-A2C7-0CFEE54FAED5}" type="slidenum">
              <a:rPr lang="lv-LV" smtClean="0"/>
              <a:t>16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4677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щенок принёс на чердак котлету.</a:t>
            </a:r>
          </a:p>
          <a:p>
            <a:endParaRPr lang="lv-LV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87CE4-E693-4546-A2C7-0CFEE54FAED5}" type="slidenum">
              <a:rPr lang="lv-LV" smtClean="0"/>
              <a:t>21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287798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тот момент, когда котёнок вышел во двор к щенку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87CE4-E693-4546-A2C7-0CFEE54FAED5}" type="slidenum">
              <a:rPr lang="lv-LV" smtClean="0"/>
              <a:t>22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480602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Тем, что котёнок котлету спрятал у себя в животе, съев её.</a:t>
            </a:r>
          </a:p>
          <a:p>
            <a:endParaRPr lang="lv-LV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87CE4-E693-4546-A2C7-0CFEE54FAED5}" type="slidenum">
              <a:rPr lang="lv-LV" smtClean="0"/>
              <a:t>23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507921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 урока</a:t>
            </a:r>
            <a:endParaRPr lang="lv-LV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87CE4-E693-4546-A2C7-0CFEE54FAED5}" type="slidenum">
              <a:rPr lang="lv-LV" smtClean="0"/>
              <a:t>24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60472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lv-LV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6F83-66D3-4196-8686-1C810A054B75}" type="datetimeFigureOut">
              <a:rPr lang="lv-LV" smtClean="0"/>
              <a:t>30.03.2021</a:t>
            </a:fld>
            <a:endParaRPr lang="lv-LV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2FBF8-2B87-4E66-8A1D-AF845CB5665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23613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v-LV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6F83-66D3-4196-8686-1C810A054B75}" type="datetimeFigureOut">
              <a:rPr lang="lv-LV" smtClean="0"/>
              <a:t>30.03.2021</a:t>
            </a:fld>
            <a:endParaRPr lang="lv-LV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2FBF8-2B87-4E66-8A1D-AF845CB5665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1513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v-LV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6F83-66D3-4196-8686-1C810A054B75}" type="datetimeFigureOut">
              <a:rPr lang="lv-LV" smtClean="0"/>
              <a:t>30.03.2021</a:t>
            </a:fld>
            <a:endParaRPr lang="lv-LV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2FBF8-2B87-4E66-8A1D-AF845CB5665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83437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v-LV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6F83-66D3-4196-8686-1C810A054B75}" type="datetimeFigureOut">
              <a:rPr lang="lv-LV" smtClean="0"/>
              <a:t>30.03.2021</a:t>
            </a:fld>
            <a:endParaRPr lang="lv-LV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2FBF8-2B87-4E66-8A1D-AF845CB5665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88126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6F83-66D3-4196-8686-1C810A054B75}" type="datetimeFigureOut">
              <a:rPr lang="lv-LV" smtClean="0"/>
              <a:t>30.03.2021</a:t>
            </a:fld>
            <a:endParaRPr lang="lv-LV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2FBF8-2B87-4E66-8A1D-AF845CB5665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39098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v-LV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v-LV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6F83-66D3-4196-8686-1C810A054B75}" type="datetimeFigureOut">
              <a:rPr lang="lv-LV" smtClean="0"/>
              <a:t>30.03.2021</a:t>
            </a:fld>
            <a:endParaRPr lang="lv-LV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2FBF8-2B87-4E66-8A1D-AF845CB5665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87164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v-LV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v-LV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6F83-66D3-4196-8686-1C810A054B75}" type="datetimeFigureOut">
              <a:rPr lang="lv-LV" smtClean="0"/>
              <a:t>30.03.2021</a:t>
            </a:fld>
            <a:endParaRPr lang="lv-LV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2FBF8-2B87-4E66-8A1D-AF845CB5665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69304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6F83-66D3-4196-8686-1C810A054B75}" type="datetimeFigureOut">
              <a:rPr lang="lv-LV" smtClean="0"/>
              <a:t>30.03.2021</a:t>
            </a:fld>
            <a:endParaRPr lang="lv-LV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2FBF8-2B87-4E66-8A1D-AF845CB5665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38012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6F83-66D3-4196-8686-1C810A054B75}" type="datetimeFigureOut">
              <a:rPr lang="lv-LV" smtClean="0"/>
              <a:t>30.03.2021</a:t>
            </a:fld>
            <a:endParaRPr lang="lv-LV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2FBF8-2B87-4E66-8A1D-AF845CB5665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93493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v-LV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6F83-66D3-4196-8686-1C810A054B75}" type="datetimeFigureOut">
              <a:rPr lang="lv-LV" smtClean="0"/>
              <a:t>30.03.2021</a:t>
            </a:fld>
            <a:endParaRPr lang="lv-LV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2FBF8-2B87-4E66-8A1D-AF845CB5665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02151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6F83-66D3-4196-8686-1C810A054B75}" type="datetimeFigureOut">
              <a:rPr lang="lv-LV" smtClean="0"/>
              <a:t>30.03.2021</a:t>
            </a:fld>
            <a:endParaRPr lang="lv-LV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2FBF8-2B87-4E66-8A1D-AF845CB5665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67050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v-LV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76F83-66D3-4196-8686-1C810A054B75}" type="datetimeFigureOut">
              <a:rPr lang="lv-LV" smtClean="0"/>
              <a:t>30.03.2021</a:t>
            </a:fld>
            <a:endParaRPr lang="lv-LV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2FBF8-2B87-4E66-8A1D-AF845CB5665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98708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zZVOGJiZX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051770"/>
          </a:xfrm>
        </p:spPr>
        <p:txBody>
          <a:bodyPr>
            <a:normAutofit/>
          </a:bodyPr>
          <a:lstStyle/>
          <a:p>
            <a:r>
              <a:rPr lang="ru-RU" sz="8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рассказа</a:t>
            </a:r>
            <a:endParaRPr lang="lv-LV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5013176"/>
            <a:ext cx="3744416" cy="1008112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</a:t>
            </a:r>
            <a:endParaRPr lang="lv-LV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820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Autofit/>
          </a:bodyPr>
          <a:lstStyle/>
          <a:p>
            <a:pPr algn="l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Теперь уже неважно, — сказал котёнок. — Всё равно никаких других мест у сосиски не осталось.</a:t>
            </a:r>
          </a:p>
        </p:txBody>
      </p:sp>
      <p:pic>
        <p:nvPicPr>
          <p:cNvPr id="4" name="Рисунок 3" descr="Котёнок Гав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996952"/>
            <a:ext cx="6291436" cy="36499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3786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чего завязалась история? </a:t>
            </a:r>
            <a:br>
              <a:rPr lang="lv-LV" dirty="0"/>
            </a:b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867562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242594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начало событий рассказа начинается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завязки.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718256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 момент в рассказе был самым важным, решающим в рассказе?  </a:t>
            </a:r>
          </a:p>
        </p:txBody>
      </p:sp>
    </p:spTree>
    <p:extLst>
      <p:ext uri="{BB962C8B-B14F-4D97-AF65-F5344CB8AC3E}">
        <p14:creationId xmlns:p14="http://schemas.microsoft.com/office/powerpoint/2010/main" val="2683581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Кульминация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важный, решающий момент в рассказе.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886271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Чем закончился рассказ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5822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развязка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окончание  событий рассказа.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206963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4464496"/>
          </a:xfrm>
        </p:spPr>
        <p:txBody>
          <a:bodyPr>
            <a:noAutofit/>
          </a:bodyPr>
          <a:lstStyle/>
          <a:p>
            <a:r>
              <a:rPr lang="az-Cyrl-AZ" sz="8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Хорошо спрятанная котлета</a:t>
            </a:r>
            <a:endParaRPr lang="lv-LV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5373216"/>
            <a:ext cx="2952328" cy="769640"/>
          </a:xfrm>
        </p:spPr>
        <p:txBody>
          <a:bodyPr/>
          <a:lstStyle/>
          <a:p>
            <a:r>
              <a:rPr lang="lv-LV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класс </a:t>
            </a:r>
            <a:endParaRPr lang="lv-LV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844577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Щенок принёс на чердак котлету, положил её в уголок и сказал котёнку: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пожалуйста, чтоб никто не утащил мою котлету. Я немножко поиграю во дворе, а потом приду и съем её.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Хорошо, — сказал котёнок, и щенок убежал.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1001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Щенок играл во дворе и вдруг увидел, что из подъезда выходит котёнок Гав.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Котёнок Га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71192"/>
            <a:ext cx="7705401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5777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Цели урока</a:t>
            </a:r>
            <a:endParaRPr lang="lv-LV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3168352"/>
          </a:xfrm>
        </p:spPr>
        <p:txBody>
          <a:bodyPr/>
          <a:lstStyle/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Думать</a:t>
            </a:r>
          </a:p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Размышлять</a:t>
            </a:r>
          </a:p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На вопросы отвечать</a:t>
            </a:r>
          </a:p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рассказа составлять</a:t>
            </a:r>
          </a:p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Выразительно читать </a:t>
            </a:r>
            <a:endParaRPr lang="lv-LV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0359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Гав, — заволновался щенок, — что же ты оставил мою котлету без присмотра?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Я её спрятал! — ответил Гав.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А вдруг её кто-нибудь найдёт?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Не волнуйся! — уверенно сказал Гав. — Я её очень хорошо спрятал. Я её съел.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8020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чего завязалась история, т.е.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завязка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9712293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 момент в рассказе были самыми решающими, т. е.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кульминация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0533260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Чем закончился рассказ, т.е.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развязка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1484008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pPr lvl="0" algn="l"/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прочитали истории, главными героями которых были  люди или животные?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из героев более находчивее?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чего состоит рассказ?</a:t>
            </a:r>
            <a:br>
              <a:rPr lang="lv-LV" dirty="0"/>
            </a:b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091586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>
            <a:normAutofit/>
          </a:bodyPr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https://www.youtube.com/watch?v=fzZVOGJiZXg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7803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Цели урока</a:t>
            </a:r>
            <a:b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Думать</a:t>
            </a:r>
            <a:b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Размышлять</a:t>
            </a:r>
            <a:b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На вопросы отвечать</a:t>
            </a:r>
            <a:b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рассказа составлять</a:t>
            </a:r>
            <a:b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Выразительно читать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546744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Картинки по запросу спасибо за ур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6" y="30105"/>
            <a:ext cx="9089464" cy="6817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1308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3154362"/>
          </a:xfrm>
        </p:spPr>
        <p:txBody>
          <a:bodyPr>
            <a:normAutofit/>
          </a:bodyPr>
          <a:lstStyle/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«Середина сосиски» </a:t>
            </a:r>
            <a:b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Г.Остер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221395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930226"/>
          </a:xfrm>
        </p:spPr>
        <p:txBody>
          <a:bodyPr>
            <a:no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Котёнок Гав и щенок собирались позавтракать, но на двоих у них была только одна сосиска.</a:t>
            </a:r>
          </a:p>
        </p:txBody>
      </p:sp>
      <p:pic>
        <p:nvPicPr>
          <p:cNvPr id="3" name="Рисунок 2" descr="Котёнок Гав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679" y="2492896"/>
            <a:ext cx="7272808" cy="40979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0432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80920" cy="6048672"/>
          </a:xfrm>
        </p:spPr>
        <p:txBody>
          <a:bodyPr>
            <a:normAutofit/>
          </a:bodyPr>
          <a:lstStyle/>
          <a:p>
            <a:pPr algn="l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Как же мы её будем делить? — спросил щенок.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Очень просто, — сказал котёнок. — То, что от начала до середины сосиски, будет тебе, а от середины до конца — мне.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v-LV" dirty="0"/>
            </a:b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387055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/>
          </a:bodyPr>
          <a:lstStyle/>
          <a:p>
            <a:pPr algn="l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Щенок подумал и вздохнул.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Нет, так не получится.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Почему не получится?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Потому что мы не знаем, где у сосиски конец, а где начало. А значит, и середину не найдём.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81088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pPr algn="l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Действительно, — согласился котёнок, — не знаем. Тогда давай так: ты начнёшь есть сосиску с одной стороны, а я — с другой. Там, где мы встретимся, и будет как раз середина.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747212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pPr algn="l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Хорошо, — согласился щенок, и они начали есть</a:t>
            </a:r>
            <a:r>
              <a:rPr lang="lv-LV" dirty="0"/>
              <a:t>.</a:t>
            </a:r>
          </a:p>
        </p:txBody>
      </p:sp>
      <p:pic>
        <p:nvPicPr>
          <p:cNvPr id="3" name="Рисунок 2" descr="Котёнок Гав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132856"/>
            <a:ext cx="6264696" cy="43902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2681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8614"/>
            <a:ext cx="8229600" cy="380243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их носы столкнулись, щенок сказал: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Что-то мы очень быстро встретились. Ты уверен, что середина сосиски именно в этом месте?</a:t>
            </a:r>
          </a:p>
        </p:txBody>
      </p:sp>
      <p:pic>
        <p:nvPicPr>
          <p:cNvPr id="3" name="Рисунок 2" descr="Котёнок Гав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717032"/>
            <a:ext cx="7182966" cy="28624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3300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635</Words>
  <Application>Microsoft Office PowerPoint</Application>
  <PresentationFormat>On-screen Show (4:3)</PresentationFormat>
  <Paragraphs>57</Paragraphs>
  <Slides>27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Times New Roman</vt:lpstr>
      <vt:lpstr>Тема Office</vt:lpstr>
      <vt:lpstr>План рассказа</vt:lpstr>
      <vt:lpstr>Цели урока</vt:lpstr>
      <vt:lpstr>«Середина сосиски»  Г.Остер</vt:lpstr>
      <vt:lpstr>Котёнок Гав и щенок собирались позавтракать, но на двоих у них была только одна сосиска.</vt:lpstr>
      <vt:lpstr>— Как же мы её будем делить? — спросил щенок. — Очень просто, — сказал котёнок. — То, что от начала до середины сосиски, будет тебе, а от середины до конца — мне.  </vt:lpstr>
      <vt:lpstr>Щенок подумал и вздохнул. — Нет, так не получится. — Почему не получится? — Потому что мы не знаем, где у сосиски конец, а где начало. А значит, и середину не найдём.</vt:lpstr>
      <vt:lpstr>— Действительно, — согласился котёнок, — не знаем. Тогда давай так: ты начнёшь есть сосиску с одной стороны, а я — с другой. Там, где мы встретимся, и будет как раз середина.</vt:lpstr>
      <vt:lpstr>— Хорошо, — согласился щенок, и они начали есть.</vt:lpstr>
      <vt:lpstr>Когда их носы столкнулись, щенок сказал: — Что-то мы очень быстро встретились. Ты уверен, что середина сосиски именно в этом месте?</vt:lpstr>
      <vt:lpstr>— Теперь уже неважно, — сказал котёнок. — Всё равно никаких других мест у сосиски не осталось.</vt:lpstr>
      <vt:lpstr>С чего завязалась история?  </vt:lpstr>
      <vt:lpstr>Таким образом, начало событий рассказа начинается с завязки.</vt:lpstr>
      <vt:lpstr>Какой момент в рассказе был самым важным, решающим в рассказе?  </vt:lpstr>
      <vt:lpstr>Кульминация – это важный, решающий момент в рассказе.</vt:lpstr>
      <vt:lpstr>Чем закончился рассказ? </vt:lpstr>
      <vt:lpstr>Это развязка – окончание  событий рассказа.</vt:lpstr>
      <vt:lpstr>Хорошо спрятанная котлета</vt:lpstr>
      <vt:lpstr>Щенок принёс на чердак котлету, положил её в уголок и сказал котёнку: — Посмотри, пожалуйста, чтоб никто не утащил мою котлету. Я немножко поиграю во дворе, а потом приду и съем её. — Хорошо, — сказал котёнок, и щенок убежал.</vt:lpstr>
      <vt:lpstr>Щенок играл во дворе и вдруг увидел, что из подъезда выходит котёнок Гав.</vt:lpstr>
      <vt:lpstr>— Гав, — заволновался щенок, — что же ты оставил мою котлету без присмотра? — Я её спрятал! — ответил Гав. — А вдруг её кто-нибудь найдёт? — Не волнуйся! — уверенно сказал Гав. — Я её очень хорошо спрятал. Я её съел.</vt:lpstr>
      <vt:lpstr>С чего завязалась история, т.е. завязка? </vt:lpstr>
      <vt:lpstr>Какой момент в рассказе были самыми решающими, т. е. кульминация? </vt:lpstr>
      <vt:lpstr>Чем закончился рассказ, т.е. развязка? </vt:lpstr>
      <vt:lpstr> Мы прочитали истории, главными героями которых были  люди или животные? Кто из героев более находчивее? Из чего состоит рассказ? </vt:lpstr>
      <vt:lpstr>https://www.youtube.com/watch?v=fzZVOGJiZXg </vt:lpstr>
      <vt:lpstr>Цели урока  Думать Размышлять На вопросы отвечать План рассказа составлять Выразительно читать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рассказа «Середина сосиски»  Г.Остер</dc:title>
  <dc:creator>Irina</dc:creator>
  <cp:lastModifiedBy>Nataļja Sitņika</cp:lastModifiedBy>
  <cp:revision>12</cp:revision>
  <dcterms:created xsi:type="dcterms:W3CDTF">2020-01-30T18:46:07Z</dcterms:created>
  <dcterms:modified xsi:type="dcterms:W3CDTF">2021-03-30T12:23:12Z</dcterms:modified>
</cp:coreProperties>
</file>