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2" r:id="rId4"/>
    <p:sldId id="266" r:id="rId5"/>
    <p:sldId id="259" r:id="rId6"/>
    <p:sldId id="267" r:id="rId7"/>
    <p:sldId id="268" r:id="rId8"/>
    <p:sldId id="263" r:id="rId9"/>
    <p:sldId id="260" r:id="rId10"/>
    <p:sldId id="261" r:id="rId11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79CE-E721-4CBE-B098-9929C9378DBC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14E-5B7B-4033-96E3-99E9F562BC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3430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79CE-E721-4CBE-B098-9929C9378DBC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14E-5B7B-4033-96E3-99E9F562BC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3149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79CE-E721-4CBE-B098-9929C9378DBC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14E-5B7B-4033-96E3-99E9F562BC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6151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79CE-E721-4CBE-B098-9929C9378DBC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14E-5B7B-4033-96E3-99E9F562BC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081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79CE-E721-4CBE-B098-9929C9378DBC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14E-5B7B-4033-96E3-99E9F562BC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595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79CE-E721-4CBE-B098-9929C9378DBC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14E-5B7B-4033-96E3-99E9F562BC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945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79CE-E721-4CBE-B098-9929C9378DBC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14E-5B7B-4033-96E3-99E9F562BC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4374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79CE-E721-4CBE-B098-9929C9378DBC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14E-5B7B-4033-96E3-99E9F562BC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6526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79CE-E721-4CBE-B098-9929C9378DBC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14E-5B7B-4033-96E3-99E9F562BC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7944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79CE-E721-4CBE-B098-9929C9378DBC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14E-5B7B-4033-96E3-99E9F562BC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5102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79CE-E721-4CBE-B098-9929C9378DBC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14E-5B7B-4033-96E3-99E9F562BC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8510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879CE-E721-4CBE-B098-9929C9378DBC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FC14E-5B7B-4033-96E3-99E9F562BC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5097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CEkwJM1Ah8&amp;feature=youtu.be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930226"/>
          </a:xfrm>
        </p:spPr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 es zinu par naudu?</a:t>
            </a:r>
          </a:p>
        </p:txBody>
      </p:sp>
    </p:spTree>
    <p:extLst>
      <p:ext uri="{BB962C8B-B14F-4D97-AF65-F5344CB8AC3E}">
        <p14:creationId xmlns:p14="http://schemas.microsoft.com/office/powerpoint/2010/main" val="3089851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8002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lv-LV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Paldies par stundu! </a:t>
            </a:r>
          </a:p>
        </p:txBody>
      </p:sp>
    </p:spTree>
    <p:extLst>
      <p:ext uri="{BB962C8B-B14F-4D97-AF65-F5344CB8AC3E}">
        <p14:creationId xmlns:p14="http://schemas.microsoft.com/office/powerpoint/2010/main" val="412916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4752527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lv-LV" sz="8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Nauda</a:t>
            </a:r>
            <a:br>
              <a:rPr lang="en-US" sz="8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8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endParaRPr lang="lv-LV" sz="8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5157192"/>
            <a:ext cx="2520280" cy="72008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>
                <a:ln w="11430"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err="1">
                <a:ln w="11430"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klase</a:t>
            </a:r>
            <a:endParaRPr lang="lv-LV" dirty="0">
              <a:ln w="11430"/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202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4176464"/>
          </a:xfrm>
        </p:spPr>
        <p:txBody>
          <a:bodyPr>
            <a:normAutofit fontScale="90000"/>
          </a:bodyPr>
          <a:lstStyle/>
          <a:p>
            <a:pPr lvl="0" algn="l"/>
            <a:br>
              <a:rPr lang="lv-LV" dirty="0"/>
            </a:br>
            <a:br>
              <a:rPr lang="lv-LV" dirty="0"/>
            </a:br>
            <a:r>
              <a:rPr lang="lv-LV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Veikt aprēķinus ar naudu.</a:t>
            </a:r>
            <a:br>
              <a:rPr lang="lv-LV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Veicināt nolasīt tabulā dotos lielumus (cenas).</a:t>
            </a:r>
            <a:br>
              <a:rPr lang="lv-LV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Veicināt sazināties angļu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lv-LV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latviešu valodā.</a:t>
            </a:r>
            <a:br>
              <a:rPr lang="lv-LV" dirty="0"/>
            </a:br>
            <a:br>
              <a:rPr lang="lv-LV" dirty="0"/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64648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512168"/>
          </a:xfrm>
        </p:spPr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Spēle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puzzles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“Banknote” uz laiku </a:t>
            </a:r>
          </a:p>
        </p:txBody>
      </p:sp>
    </p:spTree>
    <p:extLst>
      <p:ext uri="{BB962C8B-B14F-4D97-AF65-F5344CB8AC3E}">
        <p14:creationId xmlns:p14="http://schemas.microsoft.com/office/powerpoint/2010/main" val="2519826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https://www.youtube.com/watch?v=hCEkwJM1Ah8&amp;feature=youtu.be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43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719064"/>
          </a:xfrm>
        </p:spPr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Spēle “Apģērba veikals” </a:t>
            </a:r>
          </a:p>
        </p:txBody>
      </p:sp>
    </p:spTree>
    <p:extLst>
      <p:ext uri="{BB962C8B-B14F-4D97-AF65-F5344CB8AC3E}">
        <p14:creationId xmlns:p14="http://schemas.microsoft.com/office/powerpoint/2010/main" val="2538388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pPr algn="l"/>
            <a:r>
              <a:rPr lang="lv-LV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DARBA LAPA „KLASES NAUDAS BANKNOTE”</a:t>
            </a:r>
            <a:b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Klase _______________________</a:t>
            </a:r>
            <a:b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Skolēna vārds, uzvārds: __________________________________________________________</a:t>
            </a:r>
            <a:b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lv-LV" sz="1800" dirty="0"/>
            </a:br>
            <a:r>
              <a:rPr lang="lv-LV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Uzdevums: </a:t>
            </a: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Uzzīmē, tavuprāt, kādas varētu izskatīties klases naudas banknotes!</a:t>
            </a:r>
            <a:b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Pastāstiet viens otram, kāpēc uzzīmējāt tieši tādu klases naudas banknote!</a:t>
            </a:r>
            <a:b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Viena banknotes puse </a:t>
            </a:r>
            <a:br>
              <a:rPr lang="lv-LV" sz="1800" dirty="0"/>
            </a:br>
            <a:r>
              <a:rPr lang="lv-LV" sz="1800" dirty="0"/>
              <a:t> </a:t>
            </a:r>
            <a:br>
              <a:rPr lang="en-US" sz="1800" dirty="0"/>
            </a:br>
            <a:br>
              <a:rPr lang="lv-LV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lv-LV" sz="1800" dirty="0"/>
            </a:b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Otra banknotes puse</a:t>
            </a:r>
            <a:br>
              <a:rPr lang="lv-LV" sz="1800" dirty="0"/>
            </a:br>
            <a:r>
              <a:rPr lang="lv-LV" sz="1300" dirty="0"/>
              <a:t> </a:t>
            </a:r>
            <a:br>
              <a:rPr lang="lv-LV" sz="1300" dirty="0"/>
            </a:br>
            <a:r>
              <a:rPr lang="lv-LV" sz="1300" dirty="0"/>
              <a:t> </a:t>
            </a:r>
            <a:br>
              <a:rPr lang="lv-LV" sz="1300" dirty="0"/>
            </a:br>
            <a:r>
              <a:rPr lang="lv-LV" sz="1300" dirty="0"/>
              <a:t> </a:t>
            </a:r>
            <a:br>
              <a:rPr lang="lv-LV" sz="1300" dirty="0"/>
            </a:br>
            <a:r>
              <a:rPr lang="lv-LV" sz="1300" dirty="0"/>
              <a:t> </a:t>
            </a:r>
            <a:br>
              <a:rPr lang="lv-LV" sz="1300" dirty="0"/>
            </a:br>
            <a:r>
              <a:rPr lang="lv-LV" sz="1300" dirty="0"/>
              <a:t> </a:t>
            </a:r>
            <a:br>
              <a:rPr lang="lv-LV" sz="1300" dirty="0"/>
            </a:br>
            <a:endParaRPr lang="lv-LV" sz="13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35600" y="3284984"/>
            <a:ext cx="2340000" cy="12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Прямоугольник 3"/>
          <p:cNvSpPr/>
          <p:nvPr/>
        </p:nvSpPr>
        <p:spPr>
          <a:xfrm>
            <a:off x="635600" y="5157192"/>
            <a:ext cx="2340000" cy="12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4804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4392488"/>
          </a:xfrm>
        </p:spPr>
        <p:txBody>
          <a:bodyPr>
            <a:normAutofit fontScale="90000"/>
          </a:bodyPr>
          <a:lstStyle/>
          <a:p>
            <a:pPr algn="l"/>
            <a:r>
              <a:rPr lang="lv-LV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Veikt aprēķinus ar naudu.</a:t>
            </a:r>
            <a:br>
              <a:rPr lang="lv-LV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Veicināt nolasīt tabulā dotos lielumus (cenas).</a:t>
            </a:r>
            <a:br>
              <a:rPr lang="lv-LV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Veicināt sazināties angļu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lv-LV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latviešu valodā.</a:t>
            </a:r>
            <a:br>
              <a:rPr lang="lv-LV" dirty="0"/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91055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3024336"/>
          </a:xfrm>
        </p:spPr>
        <p:txBody>
          <a:bodyPr>
            <a:normAutofit/>
          </a:bodyPr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Šodien es uzzināju...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Šodien es iemācījos...</a:t>
            </a:r>
            <a:b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444629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182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Ko es zinu par naudu?</vt:lpstr>
      <vt:lpstr>Nauda  money</vt:lpstr>
      <vt:lpstr>  Veikt aprēķinus ar naudu. Veicināt nolasīt tabulā dotos lielumus (cenas). Veicināt sazināties angļu un latviešu valodā.  </vt:lpstr>
      <vt:lpstr>Spēle puzzles “Banknote” uz laiku </vt:lpstr>
      <vt:lpstr>https://www.youtube.com/watch?v=hCEkwJM1Ah8&amp;feature=youtu.be </vt:lpstr>
      <vt:lpstr>Spēle “Apģērba veikals” </vt:lpstr>
      <vt:lpstr>DARBA LAPA „KLASES NAUDAS BANKNOTE” Klase _______________________ Skolēna vārds, uzvārds: __________________________________________________________   Uzdevums: Uzzīmē, tavuprāt, kādas varētu izskatīties klases naudas banknotes! Pastāstiet viens otram, kāpēc uzzīmējāt tieši tādu klases naudas banknote!   Viena banknotes puse         Otra banknotes puse           </vt:lpstr>
      <vt:lpstr>Veikt aprēķinus ar naudu. Veicināt nolasīt tabulā dotos lielumus (cenas). Veicināt sazināties angļu un latviešu valodā. </vt:lpstr>
      <vt:lpstr>Šodien es uzzināju...  Šodien es iemācījos... </vt:lpstr>
      <vt:lpstr>Paldies par stundu!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</dc:creator>
  <cp:lastModifiedBy>Nataļja Sitņika</cp:lastModifiedBy>
  <cp:revision>13</cp:revision>
  <dcterms:created xsi:type="dcterms:W3CDTF">2020-01-05T14:14:57Z</dcterms:created>
  <dcterms:modified xsi:type="dcterms:W3CDTF">2021-03-30T13:10:41Z</dcterms:modified>
</cp:coreProperties>
</file>